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2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73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182" autoAdjust="0"/>
  </p:normalViewPr>
  <p:slideViewPr>
    <p:cSldViewPr showGuides="1">
      <p:cViewPr varScale="1">
        <p:scale>
          <a:sx n="57" d="100"/>
          <a:sy n="57" d="100"/>
        </p:scale>
        <p:origin x="354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7/10/2019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7/10/2019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amconover.weebly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073399"/>
          </a:xfrm>
        </p:spPr>
        <p:txBody>
          <a:bodyPr>
            <a:normAutofit/>
          </a:bodyPr>
          <a:lstStyle/>
          <a:p>
            <a:r>
              <a:rPr lang="en-US" sz="6000" dirty="0"/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572000"/>
            <a:ext cx="7008574" cy="2133600"/>
          </a:xfrm>
        </p:spPr>
        <p:txBody>
          <a:bodyPr>
            <a:noAutofit/>
          </a:bodyPr>
          <a:lstStyle/>
          <a:p>
            <a:r>
              <a:rPr lang="en-US" sz="3600" dirty="0"/>
              <a:t>To Mrs. Conover’s class. We will challenge ourselves and learn skills that will prepare us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Collaborative Groups</a:t>
            </a:r>
          </a:p>
        </p:txBody>
      </p:sp>
      <p:pic>
        <p:nvPicPr>
          <p:cNvPr id="10244" name="Picture 4" descr="Image result for stock photo of students working in groups">
            <a:extLst>
              <a:ext uri="{FF2B5EF4-FFF2-40B4-BE49-F238E27FC236}">
                <a16:creationId xmlns:a16="http://schemas.microsoft.com/office/drawing/2014/main" id="{5604A9D5-AEC7-4821-A0C9-4D46F10465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r="13087" b="2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5400" dirty="0"/>
              <a:t>Participate and contribute.</a:t>
            </a:r>
          </a:p>
          <a:p>
            <a:r>
              <a:rPr lang="en-US" sz="5400" dirty="0"/>
              <a:t>Offer and ask for help.</a:t>
            </a:r>
          </a:p>
          <a:p>
            <a:r>
              <a:rPr lang="en-US" sz="5400" dirty="0"/>
              <a:t>Treat others with respect.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Lining Up/Hallway</a:t>
            </a:r>
          </a:p>
        </p:txBody>
      </p:sp>
      <p:pic>
        <p:nvPicPr>
          <p:cNvPr id="12290" name="Picture 2" descr="Image result for stock photo of students lining up">
            <a:extLst>
              <a:ext uri="{FF2B5EF4-FFF2-40B4-BE49-F238E27FC236}">
                <a16:creationId xmlns:a16="http://schemas.microsoft.com/office/drawing/2014/main" id="{8EC18723-CCBD-4E29-90DF-121012951D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309" y="1701801"/>
            <a:ext cx="4977104" cy="39809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Quietly line up.</a:t>
            </a:r>
          </a:p>
          <a:p>
            <a:r>
              <a:rPr lang="en-US" sz="4000" dirty="0"/>
              <a:t>Walk quietly to destination.</a:t>
            </a:r>
          </a:p>
          <a:p>
            <a:r>
              <a:rPr lang="en-US" sz="4000" dirty="0"/>
              <a:t>Show respect for our learning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Transition</a:t>
            </a:r>
          </a:p>
        </p:txBody>
      </p:sp>
      <p:pic>
        <p:nvPicPr>
          <p:cNvPr id="13314" name="Picture 2" descr="Image result for stock photo of 2 minute countdown">
            <a:extLst>
              <a:ext uri="{FF2B5EF4-FFF2-40B4-BE49-F238E27FC236}">
                <a16:creationId xmlns:a16="http://schemas.microsoft.com/office/drawing/2014/main" id="{3BDBF668-02B3-49C9-89A6-478F24185B5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661" y="1701800"/>
            <a:ext cx="4470400" cy="4013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I’ll give a 2-minute warning.</a:t>
            </a:r>
          </a:p>
          <a:p>
            <a:r>
              <a:rPr lang="en-US" sz="4000" dirty="0"/>
              <a:t>Wrap up your activity.</a:t>
            </a:r>
          </a:p>
          <a:p>
            <a:r>
              <a:rPr lang="en-US" sz="4000" dirty="0"/>
              <a:t>Gather your supplies.</a:t>
            </a:r>
          </a:p>
          <a:p>
            <a:r>
              <a:rPr lang="en-US" sz="4000" dirty="0"/>
              <a:t>Wait for instruction.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When you’re done</a:t>
            </a:r>
          </a:p>
        </p:txBody>
      </p:sp>
      <p:pic>
        <p:nvPicPr>
          <p:cNvPr id="14338" name="Picture 2" descr="Image result for stock photo of student reading">
            <a:extLst>
              <a:ext uri="{FF2B5EF4-FFF2-40B4-BE49-F238E27FC236}">
                <a16:creationId xmlns:a16="http://schemas.microsoft.com/office/drawing/2014/main" id="{FAE600C4-1268-4D8A-95D4-3A68DD2967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309" y="1905000"/>
            <a:ext cx="4977104" cy="4038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000" dirty="0"/>
              <a:t>Double check instructions &amp; check your work.</a:t>
            </a:r>
          </a:p>
          <a:p>
            <a:r>
              <a:rPr lang="en-US" sz="4000" dirty="0"/>
              <a:t>Turn in your work.</a:t>
            </a:r>
          </a:p>
          <a:p>
            <a:r>
              <a:rPr lang="en-US" sz="4000" dirty="0"/>
              <a:t>Read or work on homework quietly.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Dismissal</a:t>
            </a:r>
          </a:p>
        </p:txBody>
      </p:sp>
      <p:pic>
        <p:nvPicPr>
          <p:cNvPr id="15362" name="Picture 2" descr="Image result for stock photo of students leaving classroom">
            <a:extLst>
              <a:ext uri="{FF2B5EF4-FFF2-40B4-BE49-F238E27FC236}">
                <a16:creationId xmlns:a16="http://schemas.microsoft.com/office/drawing/2014/main" id="{0CA2EC07-FEAE-46FF-87BF-2F211F359F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24118" b="2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000" dirty="0"/>
              <a:t>Clean up area and return supplies.</a:t>
            </a:r>
          </a:p>
          <a:p>
            <a:r>
              <a:rPr lang="en-US" sz="4000" dirty="0"/>
              <a:t>Wait to be dismissed.</a:t>
            </a:r>
          </a:p>
          <a:p>
            <a:r>
              <a:rPr lang="en-US" sz="4000" dirty="0"/>
              <a:t>Walk quietly out of classroom.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Classroom Norms</a:t>
            </a:r>
          </a:p>
        </p:txBody>
      </p:sp>
      <p:pic>
        <p:nvPicPr>
          <p:cNvPr id="18434" name="Picture 2" descr="Image result for stock photo of classroom rules">
            <a:extLst>
              <a:ext uri="{FF2B5EF4-FFF2-40B4-BE49-F238E27FC236}">
                <a16:creationId xmlns:a16="http://schemas.microsoft.com/office/drawing/2014/main" id="{59CB2E0C-B6C3-40BD-8136-8A4CCA0E5F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309" y="1701800"/>
            <a:ext cx="4977104" cy="42808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Be on time, prepared, ready to learn.</a:t>
            </a:r>
          </a:p>
          <a:p>
            <a:r>
              <a:rPr lang="en-US" sz="2800" dirty="0"/>
              <a:t>Respect one another, the classroom, and other people’s things.</a:t>
            </a:r>
          </a:p>
          <a:p>
            <a:r>
              <a:rPr lang="en-US" sz="2800" dirty="0"/>
              <a:t>Listen during instruction and follow directions.</a:t>
            </a:r>
          </a:p>
          <a:p>
            <a:r>
              <a:rPr lang="en-US" sz="2800" dirty="0"/>
              <a:t>Follow class procedures.</a:t>
            </a:r>
          </a:p>
          <a:p>
            <a:r>
              <a:rPr lang="en-US" sz="2800" dirty="0"/>
              <a:t>Observe rules in student handbook.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6C65-1144-4895-A977-EEFB3AC1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Class website</a:t>
            </a:r>
          </a:p>
        </p:txBody>
      </p:sp>
      <p:pic>
        <p:nvPicPr>
          <p:cNvPr id="19458" name="Picture 2" descr="Image result for stock photo of teacher website">
            <a:extLst>
              <a:ext uri="{FF2B5EF4-FFF2-40B4-BE49-F238E27FC236}">
                <a16:creationId xmlns:a16="http://schemas.microsoft.com/office/drawing/2014/main" id="{0FDFF7B7-CC6A-4525-A351-8AA7BA8F40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309" y="1961959"/>
            <a:ext cx="4977104" cy="39500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1C7CC-F75A-4699-BF8B-8D5D42C57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Check the class website for assignments, upcoming events and dates.</a:t>
            </a:r>
          </a:p>
          <a:p>
            <a:r>
              <a:rPr lang="en-US" sz="3200" dirty="0">
                <a:hlinkClick r:id="rId4"/>
              </a:rPr>
              <a:t>https://pamconover.weebly.com/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B609-92AF-490F-9B00-3AA3F040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Let’s have a great year</a:t>
            </a:r>
            <a:r>
              <a:rPr lang="en-US" dirty="0"/>
              <a:t>!</a:t>
            </a:r>
          </a:p>
        </p:txBody>
      </p:sp>
      <p:pic>
        <p:nvPicPr>
          <p:cNvPr id="16386" name="Picture 2" descr="Image result for stock photo of teacher and students giving high five">
            <a:extLst>
              <a:ext uri="{FF2B5EF4-FFF2-40B4-BE49-F238E27FC236}">
                <a16:creationId xmlns:a16="http://schemas.microsoft.com/office/drawing/2014/main" id="{C522ED7E-2F6A-4AC6-B07D-83BEC6DC6E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14015" b="2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C2022-84E7-4D69-BC31-E01250017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I believe in you and your potential!</a:t>
            </a:r>
          </a:p>
          <a:p>
            <a:r>
              <a:rPr lang="en-US" sz="4000" dirty="0"/>
              <a:t>Let’s work together to accomplish your goals.</a:t>
            </a:r>
          </a:p>
        </p:txBody>
      </p:sp>
    </p:spTree>
    <p:extLst>
      <p:ext uri="{BB962C8B-B14F-4D97-AF65-F5344CB8AC3E}">
        <p14:creationId xmlns:p14="http://schemas.microsoft.com/office/powerpoint/2010/main" val="17433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Classroom Procedures</a:t>
            </a:r>
          </a:p>
        </p:txBody>
      </p:sp>
      <p:pic>
        <p:nvPicPr>
          <p:cNvPr id="1026" name="Picture 2" descr="Image result for free stock photo of computer classroom">
            <a:extLst>
              <a:ext uri="{FF2B5EF4-FFF2-40B4-BE49-F238E27FC236}">
                <a16:creationId xmlns:a16="http://schemas.microsoft.com/office/drawing/2014/main" id="{3B5BB545-9133-4137-A54E-4CDE52AB2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1" b="-2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What we do in our classroom so that we can learn.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Arrival</a:t>
            </a:r>
          </a:p>
        </p:txBody>
      </p:sp>
      <p:pic>
        <p:nvPicPr>
          <p:cNvPr id="3074" name="Picture 2" descr="Image result for stock photo of students entering classroom">
            <a:extLst>
              <a:ext uri="{FF2B5EF4-FFF2-40B4-BE49-F238E27FC236}">
                <a16:creationId xmlns:a16="http://schemas.microsoft.com/office/drawing/2014/main" id="{B1AECAFA-F578-462E-B23C-50F6F3ECF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r="18629" b="2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Walk quietly into classroom.</a:t>
            </a:r>
          </a:p>
          <a:p>
            <a:r>
              <a:rPr lang="en-US" sz="4000" dirty="0"/>
              <a:t>Turn in assignments.</a:t>
            </a:r>
          </a:p>
          <a:p>
            <a:r>
              <a:rPr lang="en-US" sz="4000" dirty="0"/>
              <a:t>Start bell ringer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Tardy</a:t>
            </a:r>
          </a:p>
        </p:txBody>
      </p:sp>
      <p:pic>
        <p:nvPicPr>
          <p:cNvPr id="2050" name="Picture 2" descr="Image result for stock photo of classroom clock">
            <a:extLst>
              <a:ext uri="{FF2B5EF4-FFF2-40B4-BE49-F238E27FC236}">
                <a16:creationId xmlns:a16="http://schemas.microsoft.com/office/drawing/2014/main" id="{948DB47C-A015-4B20-B36C-BF3490FE7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4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Get a tardy slip from the office.</a:t>
            </a:r>
          </a:p>
          <a:p>
            <a:r>
              <a:rPr lang="en-US" sz="4000" dirty="0"/>
              <a:t>Enter quietly and begin working.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Absence</a:t>
            </a:r>
          </a:p>
        </p:txBody>
      </p:sp>
      <p:pic>
        <p:nvPicPr>
          <p:cNvPr id="4098" name="Picture 2" descr="Image result for stock photo of empty student desk">
            <a:extLst>
              <a:ext uri="{FF2B5EF4-FFF2-40B4-BE49-F238E27FC236}">
                <a16:creationId xmlns:a16="http://schemas.microsoft.com/office/drawing/2014/main" id="{4FBAAA8F-105B-4742-AB0C-BDD23711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309" y="1798079"/>
            <a:ext cx="4977104" cy="42778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4000" dirty="0"/>
              <a:t>Pick up missed work.</a:t>
            </a:r>
          </a:p>
          <a:p>
            <a:r>
              <a:rPr lang="en-US" sz="4000" dirty="0"/>
              <a:t>Ask group member for notes.</a:t>
            </a:r>
          </a:p>
          <a:p>
            <a:r>
              <a:rPr lang="en-US" sz="4000" dirty="0"/>
              <a:t>Makeup work (1 day for each missed).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Homework</a:t>
            </a:r>
          </a:p>
        </p:txBody>
      </p:sp>
      <p:pic>
        <p:nvPicPr>
          <p:cNvPr id="5122" name="Picture 2" descr="Image result for stock photo of classroom mail slot">
            <a:extLst>
              <a:ext uri="{FF2B5EF4-FFF2-40B4-BE49-F238E27FC236}">
                <a16:creationId xmlns:a16="http://schemas.microsoft.com/office/drawing/2014/main" id="{A7DE8660-1880-4B7E-8C91-E3169084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661" y="1701800"/>
            <a:ext cx="4470400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Homework is due the next day.</a:t>
            </a:r>
          </a:p>
          <a:p>
            <a:r>
              <a:rPr lang="en-US" sz="4000" dirty="0"/>
              <a:t>Place homework in bin for your class period.</a:t>
            </a:r>
          </a:p>
          <a:p>
            <a:r>
              <a:rPr lang="en-US" sz="4000" dirty="0"/>
              <a:t>Late work will be deducted 5 points for each day 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Attention</a:t>
            </a:r>
          </a:p>
        </p:txBody>
      </p:sp>
      <p:pic>
        <p:nvPicPr>
          <p:cNvPr id="6150" name="Picture 6" descr="Image result for stock photo of teacher raising hand">
            <a:extLst>
              <a:ext uri="{FF2B5EF4-FFF2-40B4-BE49-F238E27FC236}">
                <a16:creationId xmlns:a16="http://schemas.microsoft.com/office/drawing/2014/main" id="{7657771B-BE5A-4423-A338-E627AEA917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11318" b="-2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r>
              <a:rPr lang="en-US" sz="4000" dirty="0"/>
              <a:t>When I raise my hand, stop, look and listen.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76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Getting teacher attention</a:t>
            </a:r>
          </a:p>
        </p:txBody>
      </p:sp>
      <p:pic>
        <p:nvPicPr>
          <p:cNvPr id="8194" name="Picture 2" descr="Image result for stock photo of teacher raising hand">
            <a:extLst>
              <a:ext uri="{FF2B5EF4-FFF2-40B4-BE49-F238E27FC236}">
                <a16:creationId xmlns:a16="http://schemas.microsoft.com/office/drawing/2014/main" id="{178F90B6-A7F7-484F-9786-CF5B668BF5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6957" b="1"/>
          <a:stretch/>
        </p:blipFill>
        <p:spPr bwMode="auto">
          <a:xfrm>
            <a:off x="1117309" y="1701800"/>
            <a:ext cx="4977104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000" dirty="0"/>
              <a:t>Quietly raise your hand.</a:t>
            </a:r>
          </a:p>
          <a:p>
            <a:r>
              <a:rPr lang="en-US" sz="4000" dirty="0"/>
              <a:t>Wait for me to call on you.</a:t>
            </a:r>
          </a:p>
          <a:p>
            <a:r>
              <a:rPr lang="en-US" sz="4000" dirty="0"/>
              <a:t>Call my name if I don’t respond within 1 minute.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A7-3745-4584-93E0-998177F7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dirty="0"/>
              <a:t>Restroom</a:t>
            </a:r>
          </a:p>
        </p:txBody>
      </p:sp>
      <p:pic>
        <p:nvPicPr>
          <p:cNvPr id="9218" name="Picture 2" descr="Image result for stock photo of restroom">
            <a:extLst>
              <a:ext uri="{FF2B5EF4-FFF2-40B4-BE49-F238E27FC236}">
                <a16:creationId xmlns:a16="http://schemas.microsoft.com/office/drawing/2014/main" id="{B9F5F7BF-2198-4C94-AD89-AF4A535E75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661" y="1701800"/>
            <a:ext cx="4470400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1171B13B-B546-414B-9852-6BEACF1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000" dirty="0"/>
              <a:t>If I am in middle of instruction, wait until finished.</a:t>
            </a:r>
          </a:p>
          <a:p>
            <a:r>
              <a:rPr lang="en-US" sz="4000" dirty="0"/>
              <a:t>Quietly raise your hand and ask.</a:t>
            </a:r>
          </a:p>
          <a:p>
            <a:r>
              <a:rPr lang="en-US" sz="4000" dirty="0"/>
              <a:t>Take pass and sign out/back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370</Words>
  <Application>Microsoft Office PowerPoint</Application>
  <PresentationFormat>Custom</PresentationFormat>
  <Paragraphs>64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Welcome back to school presentation</vt:lpstr>
      <vt:lpstr>Welcome</vt:lpstr>
      <vt:lpstr>Classroom Procedures</vt:lpstr>
      <vt:lpstr>Arrival</vt:lpstr>
      <vt:lpstr>Tardy</vt:lpstr>
      <vt:lpstr>Absence</vt:lpstr>
      <vt:lpstr>Homework</vt:lpstr>
      <vt:lpstr>Attention</vt:lpstr>
      <vt:lpstr>Getting teacher attention</vt:lpstr>
      <vt:lpstr>Restroom</vt:lpstr>
      <vt:lpstr>Collaborative Groups</vt:lpstr>
      <vt:lpstr>Lining Up/Hallway</vt:lpstr>
      <vt:lpstr>Transition</vt:lpstr>
      <vt:lpstr>When you’re done</vt:lpstr>
      <vt:lpstr>Dismissal</vt:lpstr>
      <vt:lpstr>Classroom Norms</vt:lpstr>
      <vt:lpstr>Class website</vt:lpstr>
      <vt:lpstr>Let’s have a great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Pam Conover</dc:creator>
  <cp:lastModifiedBy>Pam Conover</cp:lastModifiedBy>
  <cp:revision>6</cp:revision>
  <dcterms:created xsi:type="dcterms:W3CDTF">2019-06-27T18:49:05Z</dcterms:created>
  <dcterms:modified xsi:type="dcterms:W3CDTF">2019-07-10T16:56:36Z</dcterms:modified>
</cp:coreProperties>
</file>